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1" r:id="rId7"/>
    <p:sldId id="262" r:id="rId8"/>
    <p:sldId id="263" r:id="rId9"/>
    <p:sldId id="264" r:id="rId1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710"/>
  </p:normalViewPr>
  <p:slideViewPr>
    <p:cSldViewPr snapToGrid="0" snapToObjects="1">
      <p:cViewPr varScale="1">
        <p:scale>
          <a:sx n="82" d="100"/>
          <a:sy n="82"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ADB045-E045-41C0-BA30-0E726F012749}"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0F80E9-F7FB-4935-9676-884DD657B159}">
      <dgm:prSet/>
      <dgm:spPr/>
      <dgm:t>
        <a:bodyPr/>
        <a:lstStyle/>
        <a:p>
          <a:pPr>
            <a:defRPr cap="all"/>
          </a:pPr>
          <a:r>
            <a:rPr lang="en-NL" dirty="0"/>
            <a:t>network functionality in final demo</a:t>
          </a:r>
          <a:endParaRPr lang="en-US" dirty="0"/>
        </a:p>
      </dgm:t>
    </dgm:pt>
    <dgm:pt modelId="{C2FA787C-CF31-441D-91C7-9C145C77F655}" type="parTrans" cxnId="{A49FC3D0-D928-4AA3-A112-BFC882013B89}">
      <dgm:prSet/>
      <dgm:spPr/>
      <dgm:t>
        <a:bodyPr/>
        <a:lstStyle/>
        <a:p>
          <a:endParaRPr lang="en-US"/>
        </a:p>
      </dgm:t>
    </dgm:pt>
    <dgm:pt modelId="{B21F8BD1-7F45-4AC9-9D13-2AF9EA97573A}" type="sibTrans" cxnId="{A49FC3D0-D928-4AA3-A112-BFC882013B89}">
      <dgm:prSet/>
      <dgm:spPr/>
      <dgm:t>
        <a:bodyPr/>
        <a:lstStyle/>
        <a:p>
          <a:endParaRPr lang="en-US"/>
        </a:p>
      </dgm:t>
    </dgm:pt>
    <dgm:pt modelId="{C2A12D60-4862-4E55-9031-8E65E547D0A4}">
      <dgm:prSet/>
      <dgm:spPr/>
      <dgm:t>
        <a:bodyPr/>
        <a:lstStyle/>
        <a:p>
          <a:pPr>
            <a:defRPr cap="all"/>
          </a:pPr>
          <a:r>
            <a:rPr lang="en-NL"/>
            <a:t>Commands from control </a:t>
          </a:r>
          <a:r>
            <a:rPr lang="en-GB"/>
            <a:t>panel</a:t>
          </a:r>
          <a:endParaRPr lang="en-US"/>
        </a:p>
      </dgm:t>
    </dgm:pt>
    <dgm:pt modelId="{0D967CE5-2BE1-49E6-8B2E-F9E1D27233E1}" type="parTrans" cxnId="{2AF06660-B087-4603-9C2B-226FF77A291B}">
      <dgm:prSet/>
      <dgm:spPr/>
      <dgm:t>
        <a:bodyPr/>
        <a:lstStyle/>
        <a:p>
          <a:endParaRPr lang="en-US"/>
        </a:p>
      </dgm:t>
    </dgm:pt>
    <dgm:pt modelId="{BA87A706-AB2D-43DE-9731-E920BA008FFC}" type="sibTrans" cxnId="{2AF06660-B087-4603-9C2B-226FF77A291B}">
      <dgm:prSet/>
      <dgm:spPr/>
      <dgm:t>
        <a:bodyPr/>
        <a:lstStyle/>
        <a:p>
          <a:endParaRPr lang="en-US"/>
        </a:p>
      </dgm:t>
    </dgm:pt>
    <dgm:pt modelId="{FAEDE884-1CF2-48C1-B13A-170ADAFA9A08}">
      <dgm:prSet/>
      <dgm:spPr/>
      <dgm:t>
        <a:bodyPr/>
        <a:lstStyle/>
        <a:p>
          <a:pPr>
            <a:defRPr cap="all"/>
          </a:pPr>
          <a:r>
            <a:rPr lang="en-GB"/>
            <a:t>Group communication </a:t>
          </a:r>
          <a:endParaRPr lang="en-US"/>
        </a:p>
      </dgm:t>
    </dgm:pt>
    <dgm:pt modelId="{885E577B-8E76-4274-9F80-32B5328BF584}" type="parTrans" cxnId="{B570F52D-B6C6-4ADD-8C34-CCF3F48C7241}">
      <dgm:prSet/>
      <dgm:spPr/>
      <dgm:t>
        <a:bodyPr/>
        <a:lstStyle/>
        <a:p>
          <a:endParaRPr lang="en-US"/>
        </a:p>
      </dgm:t>
    </dgm:pt>
    <dgm:pt modelId="{00754913-4CC9-4F65-9CBE-18FE44D66799}" type="sibTrans" cxnId="{B570F52D-B6C6-4ADD-8C34-CCF3F48C7241}">
      <dgm:prSet/>
      <dgm:spPr/>
      <dgm:t>
        <a:bodyPr/>
        <a:lstStyle/>
        <a:p>
          <a:endParaRPr lang="en-US"/>
        </a:p>
      </dgm:t>
    </dgm:pt>
    <dgm:pt modelId="{D02EA93E-2E0F-4674-BDC3-F0BCBEF29B09}" type="pres">
      <dgm:prSet presAssocID="{F1ADB045-E045-41C0-BA30-0E726F012749}" presName="root" presStyleCnt="0">
        <dgm:presLayoutVars>
          <dgm:dir/>
          <dgm:resizeHandles val="exact"/>
        </dgm:presLayoutVars>
      </dgm:prSet>
      <dgm:spPr/>
    </dgm:pt>
    <dgm:pt modelId="{2836BC12-79E0-49CA-9AA3-833AE31C03DD}" type="pres">
      <dgm:prSet presAssocID="{FB0F80E9-F7FB-4935-9676-884DD657B159}" presName="compNode" presStyleCnt="0"/>
      <dgm:spPr/>
    </dgm:pt>
    <dgm:pt modelId="{98D4D455-8ACA-416C-9732-D4F0B896F925}" type="pres">
      <dgm:prSet presAssocID="{FB0F80E9-F7FB-4935-9676-884DD657B159}" presName="iconBgRect" presStyleLbl="bgShp" presStyleIdx="0" presStyleCnt="3"/>
      <dgm:spPr/>
    </dgm:pt>
    <dgm:pt modelId="{1F147D48-5368-4A71-A679-4FFCBDE9EAE9}" type="pres">
      <dgm:prSet presAssocID="{FB0F80E9-F7FB-4935-9676-884DD657B1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89494B0F-0E51-4085-9629-019E08146041}" type="pres">
      <dgm:prSet presAssocID="{FB0F80E9-F7FB-4935-9676-884DD657B159}" presName="spaceRect" presStyleCnt="0"/>
      <dgm:spPr/>
    </dgm:pt>
    <dgm:pt modelId="{FCB65F17-C888-4116-8E21-96378D807CDB}" type="pres">
      <dgm:prSet presAssocID="{FB0F80E9-F7FB-4935-9676-884DD657B159}" presName="textRect" presStyleLbl="revTx" presStyleIdx="0" presStyleCnt="3">
        <dgm:presLayoutVars>
          <dgm:chMax val="1"/>
          <dgm:chPref val="1"/>
        </dgm:presLayoutVars>
      </dgm:prSet>
      <dgm:spPr/>
    </dgm:pt>
    <dgm:pt modelId="{BBDFC419-4E6F-4807-AB2B-534DB8FFD27C}" type="pres">
      <dgm:prSet presAssocID="{B21F8BD1-7F45-4AC9-9D13-2AF9EA97573A}" presName="sibTrans" presStyleCnt="0"/>
      <dgm:spPr/>
    </dgm:pt>
    <dgm:pt modelId="{46A7B01D-1C55-49B0-90AF-BB3EE454CBFB}" type="pres">
      <dgm:prSet presAssocID="{C2A12D60-4862-4E55-9031-8E65E547D0A4}" presName="compNode" presStyleCnt="0"/>
      <dgm:spPr/>
    </dgm:pt>
    <dgm:pt modelId="{74711397-E423-4523-864A-7F016E3F32A2}" type="pres">
      <dgm:prSet presAssocID="{C2A12D60-4862-4E55-9031-8E65E547D0A4}" presName="iconBgRect" presStyleLbl="bgShp" presStyleIdx="1" presStyleCnt="3"/>
      <dgm:spPr/>
    </dgm:pt>
    <dgm:pt modelId="{008613AF-2F7D-4883-AB96-B5497E1FF545}" type="pres">
      <dgm:prSet presAssocID="{C2A12D60-4862-4E55-9031-8E65E547D0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FA2263A-E23E-498F-BFA3-D8199A246CB9}" type="pres">
      <dgm:prSet presAssocID="{C2A12D60-4862-4E55-9031-8E65E547D0A4}" presName="spaceRect" presStyleCnt="0"/>
      <dgm:spPr/>
    </dgm:pt>
    <dgm:pt modelId="{BCE174C6-DA22-4AF9-93B1-53EDA1312B80}" type="pres">
      <dgm:prSet presAssocID="{C2A12D60-4862-4E55-9031-8E65E547D0A4}" presName="textRect" presStyleLbl="revTx" presStyleIdx="1" presStyleCnt="3">
        <dgm:presLayoutVars>
          <dgm:chMax val="1"/>
          <dgm:chPref val="1"/>
        </dgm:presLayoutVars>
      </dgm:prSet>
      <dgm:spPr/>
    </dgm:pt>
    <dgm:pt modelId="{93041FAE-1A0C-4213-AA3C-E4CFE5A1CDE3}" type="pres">
      <dgm:prSet presAssocID="{BA87A706-AB2D-43DE-9731-E920BA008FFC}" presName="sibTrans" presStyleCnt="0"/>
      <dgm:spPr/>
    </dgm:pt>
    <dgm:pt modelId="{63D7623C-4CCB-4F17-9206-3FFBF0A7234D}" type="pres">
      <dgm:prSet presAssocID="{FAEDE884-1CF2-48C1-B13A-170ADAFA9A08}" presName="compNode" presStyleCnt="0"/>
      <dgm:spPr/>
    </dgm:pt>
    <dgm:pt modelId="{01A9414E-22F8-44AF-8400-0683CAA08CB0}" type="pres">
      <dgm:prSet presAssocID="{FAEDE884-1CF2-48C1-B13A-170ADAFA9A08}" presName="iconBgRect" presStyleLbl="bgShp" presStyleIdx="2" presStyleCnt="3"/>
      <dgm:spPr/>
    </dgm:pt>
    <dgm:pt modelId="{3DB3DB09-E0B9-4581-A6BC-6AB803509A8A}" type="pres">
      <dgm:prSet presAssocID="{FAEDE884-1CF2-48C1-B13A-170ADAFA9A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2A0B92C0-8AA1-4F90-ABD1-FA8B05713347}" type="pres">
      <dgm:prSet presAssocID="{FAEDE884-1CF2-48C1-B13A-170ADAFA9A08}" presName="spaceRect" presStyleCnt="0"/>
      <dgm:spPr/>
    </dgm:pt>
    <dgm:pt modelId="{5349D8FF-9B6C-43E1-BC48-3350488C1F0D}" type="pres">
      <dgm:prSet presAssocID="{FAEDE884-1CF2-48C1-B13A-170ADAFA9A08}" presName="textRect" presStyleLbl="revTx" presStyleIdx="2" presStyleCnt="3">
        <dgm:presLayoutVars>
          <dgm:chMax val="1"/>
          <dgm:chPref val="1"/>
        </dgm:presLayoutVars>
      </dgm:prSet>
      <dgm:spPr/>
    </dgm:pt>
  </dgm:ptLst>
  <dgm:cxnLst>
    <dgm:cxn modelId="{B570F52D-B6C6-4ADD-8C34-CCF3F48C7241}" srcId="{F1ADB045-E045-41C0-BA30-0E726F012749}" destId="{FAEDE884-1CF2-48C1-B13A-170ADAFA9A08}" srcOrd="2" destOrd="0" parTransId="{885E577B-8E76-4274-9F80-32B5328BF584}" sibTransId="{00754913-4CC9-4F65-9CBE-18FE44D66799}"/>
    <dgm:cxn modelId="{2AF06660-B087-4603-9C2B-226FF77A291B}" srcId="{F1ADB045-E045-41C0-BA30-0E726F012749}" destId="{C2A12D60-4862-4E55-9031-8E65E547D0A4}" srcOrd="1" destOrd="0" parTransId="{0D967CE5-2BE1-49E6-8B2E-F9E1D27233E1}" sibTransId="{BA87A706-AB2D-43DE-9731-E920BA008FFC}"/>
    <dgm:cxn modelId="{7C9CFD7D-1951-4E11-82F2-B3B30FA28CD9}" type="presOf" srcId="{F1ADB045-E045-41C0-BA30-0E726F012749}" destId="{D02EA93E-2E0F-4674-BDC3-F0BCBEF29B09}" srcOrd="0" destOrd="0" presId="urn:microsoft.com/office/officeart/2018/5/layout/IconCircleLabelList"/>
    <dgm:cxn modelId="{643EA8B6-6181-45FE-93D9-9C1773B68EFE}" type="presOf" srcId="{FB0F80E9-F7FB-4935-9676-884DD657B159}" destId="{FCB65F17-C888-4116-8E21-96378D807CDB}" srcOrd="0" destOrd="0" presId="urn:microsoft.com/office/officeart/2018/5/layout/IconCircleLabelList"/>
    <dgm:cxn modelId="{F278E9B9-B06E-443D-8211-BF63EA4E233A}" type="presOf" srcId="{C2A12D60-4862-4E55-9031-8E65E547D0A4}" destId="{BCE174C6-DA22-4AF9-93B1-53EDA1312B80}" srcOrd="0" destOrd="0" presId="urn:microsoft.com/office/officeart/2018/5/layout/IconCircleLabelList"/>
    <dgm:cxn modelId="{A49FC3D0-D928-4AA3-A112-BFC882013B89}" srcId="{F1ADB045-E045-41C0-BA30-0E726F012749}" destId="{FB0F80E9-F7FB-4935-9676-884DD657B159}" srcOrd="0" destOrd="0" parTransId="{C2FA787C-CF31-441D-91C7-9C145C77F655}" sibTransId="{B21F8BD1-7F45-4AC9-9D13-2AF9EA97573A}"/>
    <dgm:cxn modelId="{892144D1-3A0E-4720-A025-F518F9BC634A}" type="presOf" srcId="{FAEDE884-1CF2-48C1-B13A-170ADAFA9A08}" destId="{5349D8FF-9B6C-43E1-BC48-3350488C1F0D}" srcOrd="0" destOrd="0" presId="urn:microsoft.com/office/officeart/2018/5/layout/IconCircleLabelList"/>
    <dgm:cxn modelId="{F2F7C6AC-D71F-49D0-9D95-74844D9A1726}" type="presParOf" srcId="{D02EA93E-2E0F-4674-BDC3-F0BCBEF29B09}" destId="{2836BC12-79E0-49CA-9AA3-833AE31C03DD}" srcOrd="0" destOrd="0" presId="urn:microsoft.com/office/officeart/2018/5/layout/IconCircleLabelList"/>
    <dgm:cxn modelId="{53EFCB67-28D8-4D0D-84A5-882EAE93D38C}" type="presParOf" srcId="{2836BC12-79E0-49CA-9AA3-833AE31C03DD}" destId="{98D4D455-8ACA-416C-9732-D4F0B896F925}" srcOrd="0" destOrd="0" presId="urn:microsoft.com/office/officeart/2018/5/layout/IconCircleLabelList"/>
    <dgm:cxn modelId="{614BA2B9-6E20-4E11-90A2-B9FD0A1F74F9}" type="presParOf" srcId="{2836BC12-79E0-49CA-9AA3-833AE31C03DD}" destId="{1F147D48-5368-4A71-A679-4FFCBDE9EAE9}" srcOrd="1" destOrd="0" presId="urn:microsoft.com/office/officeart/2018/5/layout/IconCircleLabelList"/>
    <dgm:cxn modelId="{C986FA17-D797-4DB0-9F70-5473B584D650}" type="presParOf" srcId="{2836BC12-79E0-49CA-9AA3-833AE31C03DD}" destId="{89494B0F-0E51-4085-9629-019E08146041}" srcOrd="2" destOrd="0" presId="urn:microsoft.com/office/officeart/2018/5/layout/IconCircleLabelList"/>
    <dgm:cxn modelId="{BDCF7020-DE56-4E96-BAAD-CF7AAD2F05A9}" type="presParOf" srcId="{2836BC12-79E0-49CA-9AA3-833AE31C03DD}" destId="{FCB65F17-C888-4116-8E21-96378D807CDB}" srcOrd="3" destOrd="0" presId="urn:microsoft.com/office/officeart/2018/5/layout/IconCircleLabelList"/>
    <dgm:cxn modelId="{EC926D04-A831-4194-B575-828086F3FF1B}" type="presParOf" srcId="{D02EA93E-2E0F-4674-BDC3-F0BCBEF29B09}" destId="{BBDFC419-4E6F-4807-AB2B-534DB8FFD27C}" srcOrd="1" destOrd="0" presId="urn:microsoft.com/office/officeart/2018/5/layout/IconCircleLabelList"/>
    <dgm:cxn modelId="{D1F946E7-6EC5-4AA8-95AE-67E390391286}" type="presParOf" srcId="{D02EA93E-2E0F-4674-BDC3-F0BCBEF29B09}" destId="{46A7B01D-1C55-49B0-90AF-BB3EE454CBFB}" srcOrd="2" destOrd="0" presId="urn:microsoft.com/office/officeart/2018/5/layout/IconCircleLabelList"/>
    <dgm:cxn modelId="{7E7155EA-D880-4574-A55A-DA08E1E01CCB}" type="presParOf" srcId="{46A7B01D-1C55-49B0-90AF-BB3EE454CBFB}" destId="{74711397-E423-4523-864A-7F016E3F32A2}" srcOrd="0" destOrd="0" presId="urn:microsoft.com/office/officeart/2018/5/layout/IconCircleLabelList"/>
    <dgm:cxn modelId="{32594C71-D336-4A85-9816-A4C33FD94CD2}" type="presParOf" srcId="{46A7B01D-1C55-49B0-90AF-BB3EE454CBFB}" destId="{008613AF-2F7D-4883-AB96-B5497E1FF545}" srcOrd="1" destOrd="0" presId="urn:microsoft.com/office/officeart/2018/5/layout/IconCircleLabelList"/>
    <dgm:cxn modelId="{BD4A2AB6-BDCF-46AD-991F-C98612B9BE63}" type="presParOf" srcId="{46A7B01D-1C55-49B0-90AF-BB3EE454CBFB}" destId="{FFA2263A-E23E-498F-BFA3-D8199A246CB9}" srcOrd="2" destOrd="0" presId="urn:microsoft.com/office/officeart/2018/5/layout/IconCircleLabelList"/>
    <dgm:cxn modelId="{DDFACC8E-D572-421F-86B4-8CE2EEDFE121}" type="presParOf" srcId="{46A7B01D-1C55-49B0-90AF-BB3EE454CBFB}" destId="{BCE174C6-DA22-4AF9-93B1-53EDA1312B80}" srcOrd="3" destOrd="0" presId="urn:microsoft.com/office/officeart/2018/5/layout/IconCircleLabelList"/>
    <dgm:cxn modelId="{CAD1DA17-5FCC-4E43-A479-78391F0A1BCA}" type="presParOf" srcId="{D02EA93E-2E0F-4674-BDC3-F0BCBEF29B09}" destId="{93041FAE-1A0C-4213-AA3C-E4CFE5A1CDE3}" srcOrd="3" destOrd="0" presId="urn:microsoft.com/office/officeart/2018/5/layout/IconCircleLabelList"/>
    <dgm:cxn modelId="{57354997-484D-42BE-B8B7-E51467D42CF8}" type="presParOf" srcId="{D02EA93E-2E0F-4674-BDC3-F0BCBEF29B09}" destId="{63D7623C-4CCB-4F17-9206-3FFBF0A7234D}" srcOrd="4" destOrd="0" presId="urn:microsoft.com/office/officeart/2018/5/layout/IconCircleLabelList"/>
    <dgm:cxn modelId="{BDB1DF9C-914C-49CB-931E-AE630ECDE422}" type="presParOf" srcId="{63D7623C-4CCB-4F17-9206-3FFBF0A7234D}" destId="{01A9414E-22F8-44AF-8400-0683CAA08CB0}" srcOrd="0" destOrd="0" presId="urn:microsoft.com/office/officeart/2018/5/layout/IconCircleLabelList"/>
    <dgm:cxn modelId="{7550D8A6-1861-4760-8869-71C642FD6361}" type="presParOf" srcId="{63D7623C-4CCB-4F17-9206-3FFBF0A7234D}" destId="{3DB3DB09-E0B9-4581-A6BC-6AB803509A8A}" srcOrd="1" destOrd="0" presId="urn:microsoft.com/office/officeart/2018/5/layout/IconCircleLabelList"/>
    <dgm:cxn modelId="{96EF48D4-3BBA-4020-939D-0440E22B6EE1}" type="presParOf" srcId="{63D7623C-4CCB-4F17-9206-3FFBF0A7234D}" destId="{2A0B92C0-8AA1-4F90-ABD1-FA8B05713347}" srcOrd="2" destOrd="0" presId="urn:microsoft.com/office/officeart/2018/5/layout/IconCircleLabelList"/>
    <dgm:cxn modelId="{C639B066-5B9A-490A-BB3E-EB7805805169}" type="presParOf" srcId="{63D7623C-4CCB-4F17-9206-3FFBF0A7234D}" destId="{5349D8FF-9B6C-43E1-BC48-3350488C1F0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C7125-BD7B-4B62-B759-A6773DE9D3E5}"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93CFDE03-A331-4BE4-8D48-42B72946BBE8}">
      <dgm:prSet/>
      <dgm:spPr/>
      <dgm:t>
        <a:bodyPr/>
        <a:lstStyle/>
        <a:p>
          <a:r>
            <a:rPr lang="en-US" dirty="0"/>
            <a:t>Better time management and testing</a:t>
          </a:r>
        </a:p>
      </dgm:t>
    </dgm:pt>
    <dgm:pt modelId="{5ADA6951-0B98-49BA-8C3A-16F399F14E4E}" type="parTrans" cxnId="{5A921D9A-0582-464F-979A-4BEB6D69B360}">
      <dgm:prSet/>
      <dgm:spPr/>
      <dgm:t>
        <a:bodyPr/>
        <a:lstStyle/>
        <a:p>
          <a:endParaRPr lang="en-US"/>
        </a:p>
      </dgm:t>
    </dgm:pt>
    <dgm:pt modelId="{ACB718E1-EF0E-4492-8069-A1A4005926F6}" type="sibTrans" cxnId="{5A921D9A-0582-464F-979A-4BEB6D69B360}">
      <dgm:prSet phldrT="1" phldr="0"/>
      <dgm:spPr/>
      <dgm:t>
        <a:bodyPr/>
        <a:lstStyle/>
        <a:p>
          <a:r>
            <a:rPr lang="en-US"/>
            <a:t>1</a:t>
          </a:r>
        </a:p>
      </dgm:t>
    </dgm:pt>
    <dgm:pt modelId="{BAF2C5F4-5502-4471-841A-5A6469F3FEEE}">
      <dgm:prSet/>
      <dgm:spPr/>
      <dgm:t>
        <a:bodyPr/>
        <a:lstStyle/>
        <a:p>
          <a:r>
            <a:rPr lang="en-NL"/>
            <a:t>Improve control panel by enabling it to lock gates manually (by building administrator/security officer)</a:t>
          </a:r>
          <a:endParaRPr lang="en-US"/>
        </a:p>
      </dgm:t>
    </dgm:pt>
    <dgm:pt modelId="{4FC44993-3701-42C6-926E-793E538D7B4D}" type="parTrans" cxnId="{42501FCF-2BDB-4E72-8E9C-6AC84FF3D596}">
      <dgm:prSet/>
      <dgm:spPr/>
      <dgm:t>
        <a:bodyPr/>
        <a:lstStyle/>
        <a:p>
          <a:endParaRPr lang="en-US"/>
        </a:p>
      </dgm:t>
    </dgm:pt>
    <dgm:pt modelId="{39195A9D-5BF7-4133-8805-82F52381BDF2}" type="sibTrans" cxnId="{42501FCF-2BDB-4E72-8E9C-6AC84FF3D596}">
      <dgm:prSet phldrT="2" phldr="0"/>
      <dgm:spPr/>
      <dgm:t>
        <a:bodyPr/>
        <a:lstStyle/>
        <a:p>
          <a:r>
            <a:rPr lang="en-US"/>
            <a:t>2</a:t>
          </a:r>
        </a:p>
      </dgm:t>
    </dgm:pt>
    <dgm:pt modelId="{9CB0064B-6B5D-49A6-A8B9-3EB008B71E6E}">
      <dgm:prSet/>
      <dgm:spPr/>
      <dgm:t>
        <a:bodyPr/>
        <a:lstStyle/>
        <a:p>
          <a:r>
            <a:rPr lang="en-NL"/>
            <a:t>Replace ESP32 boards with better hardware</a:t>
          </a:r>
          <a:endParaRPr lang="en-US"/>
        </a:p>
      </dgm:t>
    </dgm:pt>
    <dgm:pt modelId="{26816E8B-FE0F-4962-A863-ED523B9B8756}" type="parTrans" cxnId="{B5EF0EC7-D302-4BA9-82FD-7E85721319C9}">
      <dgm:prSet/>
      <dgm:spPr/>
      <dgm:t>
        <a:bodyPr/>
        <a:lstStyle/>
        <a:p>
          <a:endParaRPr lang="en-US"/>
        </a:p>
      </dgm:t>
    </dgm:pt>
    <dgm:pt modelId="{59EDA9BD-79D5-44BB-8B3C-FF06003B26FF}" type="sibTrans" cxnId="{B5EF0EC7-D302-4BA9-82FD-7E85721319C9}">
      <dgm:prSet phldrT="3" phldr="0"/>
      <dgm:spPr/>
      <dgm:t>
        <a:bodyPr/>
        <a:lstStyle/>
        <a:p>
          <a:r>
            <a:rPr lang="en-US"/>
            <a:t>3</a:t>
          </a:r>
        </a:p>
      </dgm:t>
    </dgm:pt>
    <dgm:pt modelId="{3145A066-29B3-E74F-9660-BFBC068EABA1}" type="pres">
      <dgm:prSet presAssocID="{540C7125-BD7B-4B62-B759-A6773DE9D3E5}" presName="Name0" presStyleCnt="0">
        <dgm:presLayoutVars>
          <dgm:animLvl val="lvl"/>
          <dgm:resizeHandles val="exact"/>
        </dgm:presLayoutVars>
      </dgm:prSet>
      <dgm:spPr/>
    </dgm:pt>
    <dgm:pt modelId="{8975F0D7-F5BB-A64C-AA1A-E10191F3881C}" type="pres">
      <dgm:prSet presAssocID="{93CFDE03-A331-4BE4-8D48-42B72946BBE8}" presName="compositeNode" presStyleCnt="0">
        <dgm:presLayoutVars>
          <dgm:bulletEnabled val="1"/>
        </dgm:presLayoutVars>
      </dgm:prSet>
      <dgm:spPr/>
    </dgm:pt>
    <dgm:pt modelId="{A13CE649-A6F6-8E44-9BD6-2DB453CA2B81}" type="pres">
      <dgm:prSet presAssocID="{93CFDE03-A331-4BE4-8D48-42B72946BBE8}" presName="bgRect" presStyleLbl="bgAccFollowNode1" presStyleIdx="0" presStyleCnt="3"/>
      <dgm:spPr/>
    </dgm:pt>
    <dgm:pt modelId="{F5226381-AE07-824A-94E4-94A2677D8B4E}" type="pres">
      <dgm:prSet presAssocID="{ACB718E1-EF0E-4492-8069-A1A4005926F6}" presName="sibTransNodeCircle" presStyleLbl="alignNode1" presStyleIdx="0" presStyleCnt="6">
        <dgm:presLayoutVars>
          <dgm:chMax val="0"/>
          <dgm:bulletEnabled/>
        </dgm:presLayoutVars>
      </dgm:prSet>
      <dgm:spPr/>
    </dgm:pt>
    <dgm:pt modelId="{9EC1F731-A4C4-EC48-B0A1-103AA84BF46C}" type="pres">
      <dgm:prSet presAssocID="{93CFDE03-A331-4BE4-8D48-42B72946BBE8}" presName="bottomLine" presStyleLbl="alignNode1" presStyleIdx="1" presStyleCnt="6">
        <dgm:presLayoutVars/>
      </dgm:prSet>
      <dgm:spPr/>
    </dgm:pt>
    <dgm:pt modelId="{0FABEA83-CB5E-5F49-8DD5-C5CE40CD9E9B}" type="pres">
      <dgm:prSet presAssocID="{93CFDE03-A331-4BE4-8D48-42B72946BBE8}" presName="nodeText" presStyleLbl="bgAccFollowNode1" presStyleIdx="0" presStyleCnt="3">
        <dgm:presLayoutVars>
          <dgm:bulletEnabled val="1"/>
        </dgm:presLayoutVars>
      </dgm:prSet>
      <dgm:spPr/>
    </dgm:pt>
    <dgm:pt modelId="{FDFEB5DE-07DC-224B-816D-10D005142EEF}" type="pres">
      <dgm:prSet presAssocID="{ACB718E1-EF0E-4492-8069-A1A4005926F6}" presName="sibTrans" presStyleCnt="0"/>
      <dgm:spPr/>
    </dgm:pt>
    <dgm:pt modelId="{455A948D-83C3-4746-B149-AE0A6941B8A7}" type="pres">
      <dgm:prSet presAssocID="{BAF2C5F4-5502-4471-841A-5A6469F3FEEE}" presName="compositeNode" presStyleCnt="0">
        <dgm:presLayoutVars>
          <dgm:bulletEnabled val="1"/>
        </dgm:presLayoutVars>
      </dgm:prSet>
      <dgm:spPr/>
    </dgm:pt>
    <dgm:pt modelId="{BE8DA61C-6F9F-5541-9C8C-4015EA790137}" type="pres">
      <dgm:prSet presAssocID="{BAF2C5F4-5502-4471-841A-5A6469F3FEEE}" presName="bgRect" presStyleLbl="bgAccFollowNode1" presStyleIdx="1" presStyleCnt="3"/>
      <dgm:spPr/>
    </dgm:pt>
    <dgm:pt modelId="{9A026C35-44A7-7948-8A52-3982DCA40CA9}" type="pres">
      <dgm:prSet presAssocID="{39195A9D-5BF7-4133-8805-82F52381BDF2}" presName="sibTransNodeCircle" presStyleLbl="alignNode1" presStyleIdx="2" presStyleCnt="6">
        <dgm:presLayoutVars>
          <dgm:chMax val="0"/>
          <dgm:bulletEnabled/>
        </dgm:presLayoutVars>
      </dgm:prSet>
      <dgm:spPr/>
    </dgm:pt>
    <dgm:pt modelId="{2E193F2D-7395-D74B-971F-AA7CDED160E5}" type="pres">
      <dgm:prSet presAssocID="{BAF2C5F4-5502-4471-841A-5A6469F3FEEE}" presName="bottomLine" presStyleLbl="alignNode1" presStyleIdx="3" presStyleCnt="6">
        <dgm:presLayoutVars/>
      </dgm:prSet>
      <dgm:spPr/>
    </dgm:pt>
    <dgm:pt modelId="{2E370B70-B71A-1E49-B0A0-84195B92577D}" type="pres">
      <dgm:prSet presAssocID="{BAF2C5F4-5502-4471-841A-5A6469F3FEEE}" presName="nodeText" presStyleLbl="bgAccFollowNode1" presStyleIdx="1" presStyleCnt="3">
        <dgm:presLayoutVars>
          <dgm:bulletEnabled val="1"/>
        </dgm:presLayoutVars>
      </dgm:prSet>
      <dgm:spPr/>
    </dgm:pt>
    <dgm:pt modelId="{FD387BE3-605F-5B4A-9461-5139421724D9}" type="pres">
      <dgm:prSet presAssocID="{39195A9D-5BF7-4133-8805-82F52381BDF2}" presName="sibTrans" presStyleCnt="0"/>
      <dgm:spPr/>
    </dgm:pt>
    <dgm:pt modelId="{A2D900D4-4864-7E4A-BBB8-42859E24FDB7}" type="pres">
      <dgm:prSet presAssocID="{9CB0064B-6B5D-49A6-A8B9-3EB008B71E6E}" presName="compositeNode" presStyleCnt="0">
        <dgm:presLayoutVars>
          <dgm:bulletEnabled val="1"/>
        </dgm:presLayoutVars>
      </dgm:prSet>
      <dgm:spPr/>
    </dgm:pt>
    <dgm:pt modelId="{2D7758CD-3D51-1741-857B-061A2D3AFEB6}" type="pres">
      <dgm:prSet presAssocID="{9CB0064B-6B5D-49A6-A8B9-3EB008B71E6E}" presName="bgRect" presStyleLbl="bgAccFollowNode1" presStyleIdx="2" presStyleCnt="3"/>
      <dgm:spPr/>
    </dgm:pt>
    <dgm:pt modelId="{CCCCB1FF-4F42-C248-8D5B-9BB8D5084736}" type="pres">
      <dgm:prSet presAssocID="{59EDA9BD-79D5-44BB-8B3C-FF06003B26FF}" presName="sibTransNodeCircle" presStyleLbl="alignNode1" presStyleIdx="4" presStyleCnt="6">
        <dgm:presLayoutVars>
          <dgm:chMax val="0"/>
          <dgm:bulletEnabled/>
        </dgm:presLayoutVars>
      </dgm:prSet>
      <dgm:spPr/>
    </dgm:pt>
    <dgm:pt modelId="{71B0F925-15FC-824E-AE4B-BFC2679DC530}" type="pres">
      <dgm:prSet presAssocID="{9CB0064B-6B5D-49A6-A8B9-3EB008B71E6E}" presName="bottomLine" presStyleLbl="alignNode1" presStyleIdx="5" presStyleCnt="6">
        <dgm:presLayoutVars/>
      </dgm:prSet>
      <dgm:spPr/>
    </dgm:pt>
    <dgm:pt modelId="{4263A578-D172-2A43-A3FC-C714C60E6D10}" type="pres">
      <dgm:prSet presAssocID="{9CB0064B-6B5D-49A6-A8B9-3EB008B71E6E}" presName="nodeText" presStyleLbl="bgAccFollowNode1" presStyleIdx="2" presStyleCnt="3">
        <dgm:presLayoutVars>
          <dgm:bulletEnabled val="1"/>
        </dgm:presLayoutVars>
      </dgm:prSet>
      <dgm:spPr/>
    </dgm:pt>
  </dgm:ptLst>
  <dgm:cxnLst>
    <dgm:cxn modelId="{A0B0991C-5E94-7548-8265-FED629EB1242}" type="presOf" srcId="{BAF2C5F4-5502-4471-841A-5A6469F3FEEE}" destId="{2E370B70-B71A-1E49-B0A0-84195B92577D}" srcOrd="1" destOrd="0" presId="urn:microsoft.com/office/officeart/2016/7/layout/BasicLinearProcessNumbered"/>
    <dgm:cxn modelId="{71F7DD20-3908-C04E-ACA4-4B5E215CF236}" type="presOf" srcId="{93CFDE03-A331-4BE4-8D48-42B72946BBE8}" destId="{0FABEA83-CB5E-5F49-8DD5-C5CE40CD9E9B}" srcOrd="1" destOrd="0" presId="urn:microsoft.com/office/officeart/2016/7/layout/BasicLinearProcessNumbered"/>
    <dgm:cxn modelId="{11B13F3C-263A-A94A-8A9C-6F505EEB2B88}" type="presOf" srcId="{ACB718E1-EF0E-4492-8069-A1A4005926F6}" destId="{F5226381-AE07-824A-94E4-94A2677D8B4E}" srcOrd="0" destOrd="0" presId="urn:microsoft.com/office/officeart/2016/7/layout/BasicLinearProcessNumbered"/>
    <dgm:cxn modelId="{2BD01A7D-E9E7-2E4F-9B4A-AFD1BD36F0DF}" type="presOf" srcId="{9CB0064B-6B5D-49A6-A8B9-3EB008B71E6E}" destId="{2D7758CD-3D51-1741-857B-061A2D3AFEB6}" srcOrd="0" destOrd="0" presId="urn:microsoft.com/office/officeart/2016/7/layout/BasicLinearProcessNumbered"/>
    <dgm:cxn modelId="{9BEC2F87-2FE0-D743-B452-2BB3E30C33F6}" type="presOf" srcId="{BAF2C5F4-5502-4471-841A-5A6469F3FEEE}" destId="{BE8DA61C-6F9F-5541-9C8C-4015EA790137}" srcOrd="0" destOrd="0" presId="urn:microsoft.com/office/officeart/2016/7/layout/BasicLinearProcessNumbered"/>
    <dgm:cxn modelId="{7B00898A-8952-F546-AAD7-BA3349FD607C}" type="presOf" srcId="{93CFDE03-A331-4BE4-8D48-42B72946BBE8}" destId="{A13CE649-A6F6-8E44-9BD6-2DB453CA2B81}" srcOrd="0" destOrd="0" presId="urn:microsoft.com/office/officeart/2016/7/layout/BasicLinearProcessNumbered"/>
    <dgm:cxn modelId="{C086FB93-7CA6-2B4B-B56E-CE604FAB9A91}" type="presOf" srcId="{9CB0064B-6B5D-49A6-A8B9-3EB008B71E6E}" destId="{4263A578-D172-2A43-A3FC-C714C60E6D10}" srcOrd="1" destOrd="0" presId="urn:microsoft.com/office/officeart/2016/7/layout/BasicLinearProcessNumbered"/>
    <dgm:cxn modelId="{5A921D9A-0582-464F-979A-4BEB6D69B360}" srcId="{540C7125-BD7B-4B62-B759-A6773DE9D3E5}" destId="{93CFDE03-A331-4BE4-8D48-42B72946BBE8}" srcOrd="0" destOrd="0" parTransId="{5ADA6951-0B98-49BA-8C3A-16F399F14E4E}" sibTransId="{ACB718E1-EF0E-4492-8069-A1A4005926F6}"/>
    <dgm:cxn modelId="{94C0FB9B-68B6-B540-9241-70D04ACFAD04}" type="presOf" srcId="{540C7125-BD7B-4B62-B759-A6773DE9D3E5}" destId="{3145A066-29B3-E74F-9660-BFBC068EABA1}" srcOrd="0" destOrd="0" presId="urn:microsoft.com/office/officeart/2016/7/layout/BasicLinearProcessNumbered"/>
    <dgm:cxn modelId="{6E8C42B7-9E65-B34B-B04D-E9E472B1A623}" type="presOf" srcId="{59EDA9BD-79D5-44BB-8B3C-FF06003B26FF}" destId="{CCCCB1FF-4F42-C248-8D5B-9BB8D5084736}" srcOrd="0" destOrd="0" presId="urn:microsoft.com/office/officeart/2016/7/layout/BasicLinearProcessNumbered"/>
    <dgm:cxn modelId="{B5EF0EC7-D302-4BA9-82FD-7E85721319C9}" srcId="{540C7125-BD7B-4B62-B759-A6773DE9D3E5}" destId="{9CB0064B-6B5D-49A6-A8B9-3EB008B71E6E}" srcOrd="2" destOrd="0" parTransId="{26816E8B-FE0F-4962-A863-ED523B9B8756}" sibTransId="{59EDA9BD-79D5-44BB-8B3C-FF06003B26FF}"/>
    <dgm:cxn modelId="{42501FCF-2BDB-4E72-8E9C-6AC84FF3D596}" srcId="{540C7125-BD7B-4B62-B759-A6773DE9D3E5}" destId="{BAF2C5F4-5502-4471-841A-5A6469F3FEEE}" srcOrd="1" destOrd="0" parTransId="{4FC44993-3701-42C6-926E-793E538D7B4D}" sibTransId="{39195A9D-5BF7-4133-8805-82F52381BDF2}"/>
    <dgm:cxn modelId="{332CE3FF-FDF9-AA45-9239-30B75990035B}" type="presOf" srcId="{39195A9D-5BF7-4133-8805-82F52381BDF2}" destId="{9A026C35-44A7-7948-8A52-3982DCA40CA9}" srcOrd="0" destOrd="0" presId="urn:microsoft.com/office/officeart/2016/7/layout/BasicLinearProcessNumbered"/>
    <dgm:cxn modelId="{35081A54-F865-724C-A070-20CE2551630E}" type="presParOf" srcId="{3145A066-29B3-E74F-9660-BFBC068EABA1}" destId="{8975F0D7-F5BB-A64C-AA1A-E10191F3881C}" srcOrd="0" destOrd="0" presId="urn:microsoft.com/office/officeart/2016/7/layout/BasicLinearProcessNumbered"/>
    <dgm:cxn modelId="{BBEB8B6F-AD04-CA48-820F-D5378B149F5E}" type="presParOf" srcId="{8975F0D7-F5BB-A64C-AA1A-E10191F3881C}" destId="{A13CE649-A6F6-8E44-9BD6-2DB453CA2B81}" srcOrd="0" destOrd="0" presId="urn:microsoft.com/office/officeart/2016/7/layout/BasicLinearProcessNumbered"/>
    <dgm:cxn modelId="{6F7CE3CD-C68E-3549-BF66-4ACD28FB20F0}" type="presParOf" srcId="{8975F0D7-F5BB-A64C-AA1A-E10191F3881C}" destId="{F5226381-AE07-824A-94E4-94A2677D8B4E}" srcOrd="1" destOrd="0" presId="urn:microsoft.com/office/officeart/2016/7/layout/BasicLinearProcessNumbered"/>
    <dgm:cxn modelId="{3099B623-0F67-3D4A-8285-F350B7B0FF94}" type="presParOf" srcId="{8975F0D7-F5BB-A64C-AA1A-E10191F3881C}" destId="{9EC1F731-A4C4-EC48-B0A1-103AA84BF46C}" srcOrd="2" destOrd="0" presId="urn:microsoft.com/office/officeart/2016/7/layout/BasicLinearProcessNumbered"/>
    <dgm:cxn modelId="{3764FE56-2081-234C-8D99-60EFBD044F17}" type="presParOf" srcId="{8975F0D7-F5BB-A64C-AA1A-E10191F3881C}" destId="{0FABEA83-CB5E-5F49-8DD5-C5CE40CD9E9B}" srcOrd="3" destOrd="0" presId="urn:microsoft.com/office/officeart/2016/7/layout/BasicLinearProcessNumbered"/>
    <dgm:cxn modelId="{10389608-9D9D-DD4E-B413-5B55ECA0D820}" type="presParOf" srcId="{3145A066-29B3-E74F-9660-BFBC068EABA1}" destId="{FDFEB5DE-07DC-224B-816D-10D005142EEF}" srcOrd="1" destOrd="0" presId="urn:microsoft.com/office/officeart/2016/7/layout/BasicLinearProcessNumbered"/>
    <dgm:cxn modelId="{3FF6AD59-C60C-A141-995B-615CEF3601DF}" type="presParOf" srcId="{3145A066-29B3-E74F-9660-BFBC068EABA1}" destId="{455A948D-83C3-4746-B149-AE0A6941B8A7}" srcOrd="2" destOrd="0" presId="urn:microsoft.com/office/officeart/2016/7/layout/BasicLinearProcessNumbered"/>
    <dgm:cxn modelId="{4E6F80B7-381F-7942-A4C9-929443FA0AD2}" type="presParOf" srcId="{455A948D-83C3-4746-B149-AE0A6941B8A7}" destId="{BE8DA61C-6F9F-5541-9C8C-4015EA790137}" srcOrd="0" destOrd="0" presId="urn:microsoft.com/office/officeart/2016/7/layout/BasicLinearProcessNumbered"/>
    <dgm:cxn modelId="{8859EC48-9A56-EE43-898F-688430450E3D}" type="presParOf" srcId="{455A948D-83C3-4746-B149-AE0A6941B8A7}" destId="{9A026C35-44A7-7948-8A52-3982DCA40CA9}" srcOrd="1" destOrd="0" presId="urn:microsoft.com/office/officeart/2016/7/layout/BasicLinearProcessNumbered"/>
    <dgm:cxn modelId="{A77ECF22-594D-FB43-9B19-CCCBF13B4A3D}" type="presParOf" srcId="{455A948D-83C3-4746-B149-AE0A6941B8A7}" destId="{2E193F2D-7395-D74B-971F-AA7CDED160E5}" srcOrd="2" destOrd="0" presId="urn:microsoft.com/office/officeart/2016/7/layout/BasicLinearProcessNumbered"/>
    <dgm:cxn modelId="{07237C70-FC6D-E949-97C6-6654B27B7386}" type="presParOf" srcId="{455A948D-83C3-4746-B149-AE0A6941B8A7}" destId="{2E370B70-B71A-1E49-B0A0-84195B92577D}" srcOrd="3" destOrd="0" presId="urn:microsoft.com/office/officeart/2016/7/layout/BasicLinearProcessNumbered"/>
    <dgm:cxn modelId="{032BBCAE-B3A7-7D47-B84E-17493EF31C75}" type="presParOf" srcId="{3145A066-29B3-E74F-9660-BFBC068EABA1}" destId="{FD387BE3-605F-5B4A-9461-5139421724D9}" srcOrd="3" destOrd="0" presId="urn:microsoft.com/office/officeart/2016/7/layout/BasicLinearProcessNumbered"/>
    <dgm:cxn modelId="{1F805AE8-2766-A04E-99B1-401CC0689CB6}" type="presParOf" srcId="{3145A066-29B3-E74F-9660-BFBC068EABA1}" destId="{A2D900D4-4864-7E4A-BBB8-42859E24FDB7}" srcOrd="4" destOrd="0" presId="urn:microsoft.com/office/officeart/2016/7/layout/BasicLinearProcessNumbered"/>
    <dgm:cxn modelId="{3DC23581-462C-3846-931A-CCF93E3A6994}" type="presParOf" srcId="{A2D900D4-4864-7E4A-BBB8-42859E24FDB7}" destId="{2D7758CD-3D51-1741-857B-061A2D3AFEB6}" srcOrd="0" destOrd="0" presId="urn:microsoft.com/office/officeart/2016/7/layout/BasicLinearProcessNumbered"/>
    <dgm:cxn modelId="{CBA9E641-BE46-F545-A421-CA7A0CB01150}" type="presParOf" srcId="{A2D900D4-4864-7E4A-BBB8-42859E24FDB7}" destId="{CCCCB1FF-4F42-C248-8D5B-9BB8D5084736}" srcOrd="1" destOrd="0" presId="urn:microsoft.com/office/officeart/2016/7/layout/BasicLinearProcessNumbered"/>
    <dgm:cxn modelId="{610C0A68-08F4-D040-A142-6A2F8842E512}" type="presParOf" srcId="{A2D900D4-4864-7E4A-BBB8-42859E24FDB7}" destId="{71B0F925-15FC-824E-AE4B-BFC2679DC530}" srcOrd="2" destOrd="0" presId="urn:microsoft.com/office/officeart/2016/7/layout/BasicLinearProcessNumbered"/>
    <dgm:cxn modelId="{66D30968-DA7E-D743-B635-E27908A13272}" type="presParOf" srcId="{A2D900D4-4864-7E4A-BBB8-42859E24FDB7}" destId="{4263A578-D172-2A43-A3FC-C714C60E6D10}"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4D455-8ACA-416C-9732-D4F0B896F925}">
      <dsp:nvSpPr>
        <dsp:cNvPr id="0" name=""/>
        <dsp:cNvSpPr/>
      </dsp:nvSpPr>
      <dsp:spPr>
        <a:xfrm>
          <a:off x="718664"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147D48-5368-4A71-A679-4FFCBDE9EAE9}">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B65F17-C888-4116-8E21-96378D807CDB}">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NL" sz="2200" kern="1200" dirty="0"/>
            <a:t>network functionality in final demo</a:t>
          </a:r>
          <a:endParaRPr lang="en-US" sz="2200" kern="1200" dirty="0"/>
        </a:p>
      </dsp:txBody>
      <dsp:txXfrm>
        <a:off x="93445" y="2767202"/>
        <a:ext cx="3206250" cy="720000"/>
      </dsp:txXfrm>
    </dsp:sp>
    <dsp:sp modelId="{74711397-E423-4523-864A-7F016E3F32A2}">
      <dsp:nvSpPr>
        <dsp:cNvPr id="0" name=""/>
        <dsp:cNvSpPr/>
      </dsp:nvSpPr>
      <dsp:spPr>
        <a:xfrm>
          <a:off x="4486008"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613AF-2F7D-4883-AB96-B5497E1FF545}">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E174C6-DA22-4AF9-93B1-53EDA1312B80}">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NL" sz="2200" kern="1200"/>
            <a:t>Commands from control </a:t>
          </a:r>
          <a:r>
            <a:rPr lang="en-GB" sz="2200" kern="1200"/>
            <a:t>panel</a:t>
          </a:r>
          <a:endParaRPr lang="en-US" sz="2200" kern="1200"/>
        </a:p>
      </dsp:txBody>
      <dsp:txXfrm>
        <a:off x="3860789" y="2767202"/>
        <a:ext cx="3206250" cy="720000"/>
      </dsp:txXfrm>
    </dsp:sp>
    <dsp:sp modelId="{01A9414E-22F8-44AF-8400-0683CAA08CB0}">
      <dsp:nvSpPr>
        <dsp:cNvPr id="0" name=""/>
        <dsp:cNvSpPr/>
      </dsp:nvSpPr>
      <dsp:spPr>
        <a:xfrm>
          <a:off x="8253352" y="2022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3DB09-E0B9-4581-A6BC-6AB803509A8A}">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49D8FF-9B6C-43E1-BC48-3350488C1F0D}">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GB" sz="2200" kern="1200"/>
            <a:t>Group communication </a:t>
          </a:r>
          <a:endParaRPr lang="en-US" sz="2200" kern="1200"/>
        </a:p>
      </dsp:txBody>
      <dsp:txXfrm>
        <a:off x="7628133" y="2767202"/>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CE649-A6F6-8E44-9BD6-2DB453CA2B81}">
      <dsp:nvSpPr>
        <dsp:cNvPr id="0" name=""/>
        <dsp:cNvSpPr/>
      </dsp:nvSpPr>
      <dsp:spPr>
        <a:xfrm>
          <a:off x="0" y="0"/>
          <a:ext cx="3414946" cy="368940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US" sz="2200" kern="1200" dirty="0"/>
            <a:t>Better time management and testing</a:t>
          </a:r>
        </a:p>
      </dsp:txBody>
      <dsp:txXfrm>
        <a:off x="0" y="1401973"/>
        <a:ext cx="3414946" cy="2213643"/>
      </dsp:txXfrm>
    </dsp:sp>
    <dsp:sp modelId="{F5226381-AE07-824A-94E4-94A2677D8B4E}">
      <dsp:nvSpPr>
        <dsp:cNvPr id="0" name=""/>
        <dsp:cNvSpPr/>
      </dsp:nvSpPr>
      <dsp:spPr>
        <a:xfrm>
          <a:off x="1154062" y="368940"/>
          <a:ext cx="1106821" cy="110682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316152" y="531030"/>
        <a:ext cx="782641" cy="782641"/>
      </dsp:txXfrm>
    </dsp:sp>
    <dsp:sp modelId="{9EC1F731-A4C4-EC48-B0A1-103AA84BF46C}">
      <dsp:nvSpPr>
        <dsp:cNvPr id="0" name=""/>
        <dsp:cNvSpPr/>
      </dsp:nvSpPr>
      <dsp:spPr>
        <a:xfrm>
          <a:off x="0" y="3689333"/>
          <a:ext cx="3414946" cy="72"/>
        </a:xfrm>
        <a:prstGeom prst="rect">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DA61C-6F9F-5541-9C8C-4015EA790137}">
      <dsp:nvSpPr>
        <dsp:cNvPr id="0" name=""/>
        <dsp:cNvSpPr/>
      </dsp:nvSpPr>
      <dsp:spPr>
        <a:xfrm>
          <a:off x="3756441" y="0"/>
          <a:ext cx="3414946" cy="368940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NL" sz="2200" kern="1200"/>
            <a:t>Improve control panel by enabling it to lock gates manually (by building administrator/security officer)</a:t>
          </a:r>
          <a:endParaRPr lang="en-US" sz="2200" kern="1200"/>
        </a:p>
      </dsp:txBody>
      <dsp:txXfrm>
        <a:off x="3756441" y="1401973"/>
        <a:ext cx="3414946" cy="2213643"/>
      </dsp:txXfrm>
    </dsp:sp>
    <dsp:sp modelId="{9A026C35-44A7-7948-8A52-3982DCA40CA9}">
      <dsp:nvSpPr>
        <dsp:cNvPr id="0" name=""/>
        <dsp:cNvSpPr/>
      </dsp:nvSpPr>
      <dsp:spPr>
        <a:xfrm>
          <a:off x="4910503" y="368940"/>
          <a:ext cx="1106821" cy="1106821"/>
        </a:xfrm>
        <a:prstGeom prst="ellips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72593" y="531030"/>
        <a:ext cx="782641" cy="782641"/>
      </dsp:txXfrm>
    </dsp:sp>
    <dsp:sp modelId="{2E193F2D-7395-D74B-971F-AA7CDED160E5}">
      <dsp:nvSpPr>
        <dsp:cNvPr id="0" name=""/>
        <dsp:cNvSpPr/>
      </dsp:nvSpPr>
      <dsp:spPr>
        <a:xfrm>
          <a:off x="3756441" y="3689333"/>
          <a:ext cx="3414946" cy="72"/>
        </a:xfrm>
        <a:prstGeom prst="rect">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758CD-3D51-1741-857B-061A2D3AFEB6}">
      <dsp:nvSpPr>
        <dsp:cNvPr id="0" name=""/>
        <dsp:cNvSpPr/>
      </dsp:nvSpPr>
      <dsp:spPr>
        <a:xfrm>
          <a:off x="7512882" y="0"/>
          <a:ext cx="3414946" cy="368940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243" tIns="330200" rIns="266243" bIns="330200" numCol="1" spcCol="1270" anchor="t" anchorCtr="0">
          <a:noAutofit/>
        </a:bodyPr>
        <a:lstStyle/>
        <a:p>
          <a:pPr marL="0" lvl="0" indent="0" algn="l" defTabSz="977900">
            <a:lnSpc>
              <a:spcPct val="90000"/>
            </a:lnSpc>
            <a:spcBef>
              <a:spcPct val="0"/>
            </a:spcBef>
            <a:spcAft>
              <a:spcPct val="35000"/>
            </a:spcAft>
            <a:buNone/>
          </a:pPr>
          <a:r>
            <a:rPr lang="en-NL" sz="2200" kern="1200"/>
            <a:t>Replace ESP32 boards with better hardware</a:t>
          </a:r>
          <a:endParaRPr lang="en-US" sz="2200" kern="1200"/>
        </a:p>
      </dsp:txBody>
      <dsp:txXfrm>
        <a:off x="7512882" y="1401973"/>
        <a:ext cx="3414946" cy="2213643"/>
      </dsp:txXfrm>
    </dsp:sp>
    <dsp:sp modelId="{CCCCB1FF-4F42-C248-8D5B-9BB8D5084736}">
      <dsp:nvSpPr>
        <dsp:cNvPr id="0" name=""/>
        <dsp:cNvSpPr/>
      </dsp:nvSpPr>
      <dsp:spPr>
        <a:xfrm>
          <a:off x="8666944" y="368940"/>
          <a:ext cx="1106821" cy="1106821"/>
        </a:xfrm>
        <a:prstGeom prst="ellips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292" tIns="12700" rIns="8629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829034" y="531030"/>
        <a:ext cx="782641" cy="782641"/>
      </dsp:txXfrm>
    </dsp:sp>
    <dsp:sp modelId="{71B0F925-15FC-824E-AE4B-BFC2679DC530}">
      <dsp:nvSpPr>
        <dsp:cNvPr id="0" name=""/>
        <dsp:cNvSpPr/>
      </dsp:nvSpPr>
      <dsp:spPr>
        <a:xfrm>
          <a:off x="7512882" y="3689333"/>
          <a:ext cx="3414946"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68C5-60B9-F94E-95D9-3982715F70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BB2F079F-7EB7-A147-975E-BB1B2950F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DBE0AB11-9267-5B4C-AB15-F4E86E7C4823}"/>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164A3CAB-E802-B940-A22E-06B7B63FB6E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B79E220-3AA9-8B43-9DDB-D3F661C10F79}"/>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21298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9B73-9541-8F45-83C9-CDC8BDC4F5C9}"/>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D4DCE482-F924-9148-91B5-1068D316C4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379EA439-85C7-9C4C-9E53-C0B49A2C01D4}"/>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76810579-FE97-F841-B009-4C6033721F7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DEBD022-41F9-1648-8140-AA2CC2C4F8F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12228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F84563-FBC3-4948-864D-0591DDE6575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006ACA73-777B-984A-9518-635ECD55AD0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96D8EA5-A8A7-6D42-8F16-D2FB2D0C6FC3}"/>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B6BE71CD-2A2A-DF40-BA50-BDAA570FF40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4307B1C-E394-4840-9389-3D08E8B2506C}"/>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29482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935-D5CA-F541-A0F2-B060BE279D9E}"/>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5CB0B3A-17BE-1C4D-9CAA-AC9082D8AF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9EC189B-BD2E-7F48-8608-6F71E9EECED8}"/>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5EC9D5E1-DE25-D34A-8FF2-52086FED59A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326A078-07B3-3F41-A9E3-15ABDCC164A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4170797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23E3-0712-5B4F-806D-4F20DF8CB2C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CADCF0D8-4A59-FD4C-9F11-1D5D83CA29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82792B-2FF1-E048-904F-012061783EDB}"/>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72762DD1-D27C-5C47-B4C0-F4D6DC43BBB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823F95B-8DA2-6147-B210-D173659F06FE}"/>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87849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47D9-6D95-7743-90FE-3D03A4239B2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BFB92F1D-5D8B-474A-BD1B-24D56B3A90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B9532B64-9C3B-2C43-9A7F-042E447D2E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99F0CA8B-C5F7-0F45-952C-E634346F4579}"/>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6" name="Footer Placeholder 5">
            <a:extLst>
              <a:ext uri="{FF2B5EF4-FFF2-40B4-BE49-F238E27FC236}">
                <a16:creationId xmlns:a16="http://schemas.microsoft.com/office/drawing/2014/main" id="{28B24A15-4F32-AE4A-B394-5016DED3AC26}"/>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E58CA09-DE11-9849-B757-6A249BDA0828}"/>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93177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7CDF-7F05-C242-B6D0-6EC707C4011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B411733-E6D5-CB41-BB7B-C7236C9222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4472A45-D5A8-4E41-A380-974636A0124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714C6748-2FD3-AC4F-9EEC-5094B37548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0986300-5344-DA41-97DD-32F9D29051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6357813-4856-764A-AFA5-E737634D5E1D}"/>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8" name="Footer Placeholder 7">
            <a:extLst>
              <a:ext uri="{FF2B5EF4-FFF2-40B4-BE49-F238E27FC236}">
                <a16:creationId xmlns:a16="http://schemas.microsoft.com/office/drawing/2014/main" id="{F4EEB77B-2502-694D-9596-01C9B482DD94}"/>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156AE06B-8892-8443-A5FF-1D0AA25078A6}"/>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255662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56FC-E8A1-A446-921C-A918F4AB2D12}"/>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F1E7F85D-2E5E-BB40-8A36-88954652B162}"/>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4" name="Footer Placeholder 3">
            <a:extLst>
              <a:ext uri="{FF2B5EF4-FFF2-40B4-BE49-F238E27FC236}">
                <a16:creationId xmlns:a16="http://schemas.microsoft.com/office/drawing/2014/main" id="{70ADE518-9E13-9049-9483-46A972713F1F}"/>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E2D48B26-BC48-4C40-98B0-BE668C082231}"/>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889561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B76CCC-5DD0-664B-AEC4-A5E21F78DAD4}"/>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3" name="Footer Placeholder 2">
            <a:extLst>
              <a:ext uri="{FF2B5EF4-FFF2-40B4-BE49-F238E27FC236}">
                <a16:creationId xmlns:a16="http://schemas.microsoft.com/office/drawing/2014/main" id="{A03E98B8-E303-B34A-80F8-F01D9DF0E42F}"/>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65D5D0B4-F1B3-214A-B343-2E664CBE23C9}"/>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6312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14F5-59BD-4B43-BBF7-D6DF3B94E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B3049D14-0372-A445-A0D6-01AAC4B78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4C4F9003-D40E-C14B-A0FD-B623DD9BD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F74E81-C4C0-0449-A2F0-66FF301C6D8C}"/>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6" name="Footer Placeholder 5">
            <a:extLst>
              <a:ext uri="{FF2B5EF4-FFF2-40B4-BE49-F238E27FC236}">
                <a16:creationId xmlns:a16="http://schemas.microsoft.com/office/drawing/2014/main" id="{F9BBA482-B3E8-2346-87F5-18C4FB87105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8D463A7-0CC5-394E-9978-DD19CAB8E21B}"/>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356584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B7A8-A589-C44B-8AC0-2F05C5AE65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DAEA3617-9B38-E141-90AF-FD5088226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055B7BD-7A97-604B-9D99-F9C7E5D68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20D964-C4EE-7642-8B64-1D69774FB388}"/>
              </a:ext>
            </a:extLst>
          </p:cNvPr>
          <p:cNvSpPr>
            <a:spLocks noGrp="1"/>
          </p:cNvSpPr>
          <p:nvPr>
            <p:ph type="dt" sz="half" idx="10"/>
          </p:nvPr>
        </p:nvSpPr>
        <p:spPr/>
        <p:txBody>
          <a:bodyPr/>
          <a:lstStyle/>
          <a:p>
            <a:fld id="{17DA22C8-4A1D-0A4A-92B0-6B6D5D64DB31}" type="datetimeFigureOut">
              <a:rPr lang="en-NL" smtClean="0"/>
              <a:t>06/21/2021</a:t>
            </a:fld>
            <a:endParaRPr lang="en-NL"/>
          </a:p>
        </p:txBody>
      </p:sp>
      <p:sp>
        <p:nvSpPr>
          <p:cNvPr id="6" name="Footer Placeholder 5">
            <a:extLst>
              <a:ext uri="{FF2B5EF4-FFF2-40B4-BE49-F238E27FC236}">
                <a16:creationId xmlns:a16="http://schemas.microsoft.com/office/drawing/2014/main" id="{22FC7495-EFC6-F048-A3E2-B09A06D1E082}"/>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4F809CA-16FD-9D4D-B7C0-2507EA270035}"/>
              </a:ext>
            </a:extLst>
          </p:cNvPr>
          <p:cNvSpPr>
            <a:spLocks noGrp="1"/>
          </p:cNvSpPr>
          <p:nvPr>
            <p:ph type="sldNum" sz="quarter" idx="12"/>
          </p:nvPr>
        </p:nvSpPr>
        <p:spPr/>
        <p:txBody>
          <a:bodyPr/>
          <a:lstStyle/>
          <a:p>
            <a:fld id="{347DC83B-3D74-F945-9F1F-DE48F3ED09DD}" type="slidenum">
              <a:rPr lang="en-NL" smtClean="0"/>
              <a:t>‹#›</a:t>
            </a:fld>
            <a:endParaRPr lang="en-NL"/>
          </a:p>
        </p:txBody>
      </p:sp>
    </p:spTree>
    <p:extLst>
      <p:ext uri="{BB962C8B-B14F-4D97-AF65-F5344CB8AC3E}">
        <p14:creationId xmlns:p14="http://schemas.microsoft.com/office/powerpoint/2010/main" val="153658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F1CA1B-2AC6-ED43-9AD5-29588663A7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9C4B4491-0D0A-EE49-BFA1-BC7C62C59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C46BBF8C-3B9E-D04E-A2D1-66FE26E5E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DA22C8-4A1D-0A4A-92B0-6B6D5D64DB31}" type="datetimeFigureOut">
              <a:rPr lang="en-NL" smtClean="0"/>
              <a:t>06/21/2021</a:t>
            </a:fld>
            <a:endParaRPr lang="en-NL"/>
          </a:p>
        </p:txBody>
      </p:sp>
      <p:sp>
        <p:nvSpPr>
          <p:cNvPr id="5" name="Footer Placeholder 4">
            <a:extLst>
              <a:ext uri="{FF2B5EF4-FFF2-40B4-BE49-F238E27FC236}">
                <a16:creationId xmlns:a16="http://schemas.microsoft.com/office/drawing/2014/main" id="{85F7572E-E619-2A40-B27F-2471CFDF8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9E17A30C-B674-FB48-939F-74D7E99E9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7DC83B-3D74-F945-9F1F-DE48F3ED09DD}" type="slidenum">
              <a:rPr lang="en-NL" smtClean="0"/>
              <a:t>‹#›</a:t>
            </a:fld>
            <a:endParaRPr lang="en-NL"/>
          </a:p>
        </p:txBody>
      </p:sp>
    </p:spTree>
    <p:extLst>
      <p:ext uri="{BB962C8B-B14F-4D97-AF65-F5344CB8AC3E}">
        <p14:creationId xmlns:p14="http://schemas.microsoft.com/office/powerpoint/2010/main" val="3880779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a:extLst>
              <a:ext uri="{FF2B5EF4-FFF2-40B4-BE49-F238E27FC236}">
                <a16:creationId xmlns:a16="http://schemas.microsoft.com/office/drawing/2014/main" id="{B24EB8E1-A195-4682-AD32-A391A1E7CC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A98C7-FD0B-C34E-B7C8-A80C3812D08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NL" sz="5200">
                <a:solidFill>
                  <a:srgbClr val="FFFFFF"/>
                </a:solidFill>
              </a:rPr>
              <a:t>Project Occupancy Control System</a:t>
            </a:r>
          </a:p>
        </p:txBody>
      </p:sp>
      <p:sp>
        <p:nvSpPr>
          <p:cNvPr id="3" name="Subtitle 2">
            <a:extLst>
              <a:ext uri="{FF2B5EF4-FFF2-40B4-BE49-F238E27FC236}">
                <a16:creationId xmlns:a16="http://schemas.microsoft.com/office/drawing/2014/main" id="{5E102A5F-490F-6141-8259-AA78A818FB3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NL">
                <a:solidFill>
                  <a:srgbClr val="FFFFFF"/>
                </a:solidFill>
              </a:rPr>
              <a:t>Final Demo – group 2</a:t>
            </a:r>
          </a:p>
        </p:txBody>
      </p:sp>
    </p:spTree>
    <p:extLst>
      <p:ext uri="{BB962C8B-B14F-4D97-AF65-F5344CB8AC3E}">
        <p14:creationId xmlns:p14="http://schemas.microsoft.com/office/powerpoint/2010/main" val="45045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1A3697-7839-49F7-86FF-EA83B7AD53CB}"/>
              </a:ext>
            </a:extLst>
          </p:cNvPr>
          <p:cNvPicPr>
            <a:picLocks noChangeAspect="1"/>
          </p:cNvPicPr>
          <p:nvPr/>
        </p:nvPicPr>
        <p:blipFill rotWithShape="1">
          <a:blip r:embed="rId2">
            <a:alphaModFix amt="35000"/>
          </a:blip>
          <a:srcRect t="15730"/>
          <a:stretch/>
        </p:blipFill>
        <p:spPr>
          <a:xfrm>
            <a:off x="20" y="11290"/>
            <a:ext cx="12191980" cy="6857999"/>
          </a:xfrm>
          <a:prstGeom prst="rect">
            <a:avLst/>
          </a:prstGeom>
        </p:spPr>
      </p:pic>
      <p:sp>
        <p:nvSpPr>
          <p:cNvPr id="2" name="Title 1">
            <a:extLst>
              <a:ext uri="{FF2B5EF4-FFF2-40B4-BE49-F238E27FC236}">
                <a16:creationId xmlns:a16="http://schemas.microsoft.com/office/drawing/2014/main" id="{E480CD5C-0673-5C4D-A838-AFA0B1202AD0}"/>
              </a:ext>
            </a:extLst>
          </p:cNvPr>
          <p:cNvSpPr>
            <a:spLocks noGrp="1"/>
          </p:cNvSpPr>
          <p:nvPr>
            <p:ph type="title"/>
          </p:nvPr>
        </p:nvSpPr>
        <p:spPr>
          <a:xfrm>
            <a:off x="838201" y="1065862"/>
            <a:ext cx="3313164" cy="4726276"/>
          </a:xfrm>
        </p:spPr>
        <p:txBody>
          <a:bodyPr>
            <a:normAutofit/>
          </a:bodyPr>
          <a:lstStyle/>
          <a:p>
            <a:pPr algn="r"/>
            <a:r>
              <a:rPr lang="en-NL" sz="4000">
                <a:solidFill>
                  <a:srgbClr val="FFFFFF"/>
                </a:solidFill>
              </a:rPr>
              <a:t>Delivery</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530A13-A90F-BF48-A0B1-26CC8FC9DDE0}"/>
              </a:ext>
            </a:extLst>
          </p:cNvPr>
          <p:cNvSpPr>
            <a:spLocks noGrp="1"/>
          </p:cNvSpPr>
          <p:nvPr>
            <p:ph idx="1"/>
          </p:nvPr>
        </p:nvSpPr>
        <p:spPr>
          <a:xfrm>
            <a:off x="5155379" y="1065862"/>
            <a:ext cx="5744685" cy="4726276"/>
          </a:xfrm>
        </p:spPr>
        <p:txBody>
          <a:bodyPr anchor="ctr">
            <a:normAutofit/>
          </a:bodyPr>
          <a:lstStyle/>
          <a:p>
            <a:r>
              <a:rPr lang="en-NL" sz="2000" dirty="0">
                <a:solidFill>
                  <a:srgbClr val="FFFFFF"/>
                </a:solidFill>
              </a:rPr>
              <a:t>Wireless mesh network using ESP32 nodes</a:t>
            </a:r>
          </a:p>
          <a:p>
            <a:r>
              <a:rPr lang="en-NL" sz="2000" dirty="0">
                <a:solidFill>
                  <a:srgbClr val="FFFFFF"/>
                </a:solidFill>
              </a:rPr>
              <a:t>“Gate” subsystem using C++ on the ESP32 boards</a:t>
            </a:r>
          </a:p>
          <a:p>
            <a:r>
              <a:rPr lang="en-NL" sz="2000" dirty="0">
                <a:solidFill>
                  <a:srgbClr val="FFFFFF"/>
                </a:solidFill>
              </a:rPr>
              <a:t>Gate display simulation on a C# application</a:t>
            </a:r>
          </a:p>
          <a:p>
            <a:r>
              <a:rPr lang="en-NL" sz="2000" dirty="0">
                <a:solidFill>
                  <a:srgbClr val="FFFFFF"/>
                </a:solidFill>
              </a:rPr>
              <a:t>“Gate” subsystem simulation using C on arduino</a:t>
            </a:r>
          </a:p>
          <a:p>
            <a:r>
              <a:rPr lang="en-NL" sz="2000" dirty="0">
                <a:solidFill>
                  <a:srgbClr val="FFFFFF"/>
                </a:solidFill>
              </a:rPr>
              <a:t>“Toilet” subsystem simulation using C on arduino</a:t>
            </a:r>
          </a:p>
          <a:p>
            <a:r>
              <a:rPr lang="en-NL" sz="2000" dirty="0">
                <a:solidFill>
                  <a:srgbClr val="FFFFFF"/>
                </a:solidFill>
              </a:rPr>
              <a:t>Control Panel C# application</a:t>
            </a:r>
          </a:p>
          <a:p>
            <a:r>
              <a:rPr lang="en-NL" sz="2000" dirty="0">
                <a:solidFill>
                  <a:srgbClr val="FFFFFF"/>
                </a:solidFill>
              </a:rPr>
              <a:t>Project Documentation</a:t>
            </a:r>
          </a:p>
          <a:p>
            <a:r>
              <a:rPr lang="en-NL" sz="2000" dirty="0">
                <a:solidFill>
                  <a:srgbClr val="FFFFFF"/>
                </a:solidFill>
              </a:rPr>
              <a:t>CO2 measuring and max occupancy algorithm </a:t>
            </a:r>
          </a:p>
        </p:txBody>
      </p:sp>
    </p:spTree>
    <p:extLst>
      <p:ext uri="{BB962C8B-B14F-4D97-AF65-F5344CB8AC3E}">
        <p14:creationId xmlns:p14="http://schemas.microsoft.com/office/powerpoint/2010/main" val="30042173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C18D8C-5C9D-45C3-B3BA-ACEE1BE0CB02}"/>
              </a:ext>
            </a:extLst>
          </p:cNvPr>
          <p:cNvPicPr>
            <a:picLocks noChangeAspect="1"/>
          </p:cNvPicPr>
          <p:nvPr/>
        </p:nvPicPr>
        <p:blipFill rotWithShape="1">
          <a:blip r:embed="rId2">
            <a:alphaModFix amt="35000"/>
          </a:blip>
          <a:srcRect t="2677" b="22323"/>
          <a:stretch/>
        </p:blipFill>
        <p:spPr>
          <a:xfrm>
            <a:off x="20" y="1"/>
            <a:ext cx="12191980" cy="6857999"/>
          </a:xfrm>
          <a:prstGeom prst="rect">
            <a:avLst/>
          </a:prstGeom>
        </p:spPr>
      </p:pic>
      <p:sp>
        <p:nvSpPr>
          <p:cNvPr id="2" name="Title 1">
            <a:extLst>
              <a:ext uri="{FF2B5EF4-FFF2-40B4-BE49-F238E27FC236}">
                <a16:creationId xmlns:a16="http://schemas.microsoft.com/office/drawing/2014/main" id="{7C383948-1803-E74C-A278-AFDE7A65626A}"/>
              </a:ext>
            </a:extLst>
          </p:cNvPr>
          <p:cNvSpPr>
            <a:spLocks noGrp="1"/>
          </p:cNvSpPr>
          <p:nvPr>
            <p:ph type="title"/>
          </p:nvPr>
        </p:nvSpPr>
        <p:spPr>
          <a:xfrm>
            <a:off x="838201" y="1065862"/>
            <a:ext cx="3313164" cy="4726276"/>
          </a:xfrm>
        </p:spPr>
        <p:txBody>
          <a:bodyPr>
            <a:normAutofit/>
          </a:bodyPr>
          <a:lstStyle/>
          <a:p>
            <a:pPr algn="r"/>
            <a:r>
              <a:rPr lang="en-NL" sz="4000" dirty="0">
                <a:solidFill>
                  <a:srgbClr val="FFFFFF"/>
                </a:solidFill>
              </a:rPr>
              <a:t>Wireless mesh network</a:t>
            </a:r>
          </a:p>
        </p:txBody>
      </p:sp>
      <p:cxnSp>
        <p:nvCxnSpPr>
          <p:cNvPr id="18" name="Straight Connector 1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F0B213-FED0-8746-8E80-40F662E86442}"/>
              </a:ext>
            </a:extLst>
          </p:cNvPr>
          <p:cNvSpPr>
            <a:spLocks noGrp="1"/>
          </p:cNvSpPr>
          <p:nvPr>
            <p:ph idx="1"/>
          </p:nvPr>
        </p:nvSpPr>
        <p:spPr>
          <a:xfrm>
            <a:off x="5155379" y="1065862"/>
            <a:ext cx="5744685" cy="4726276"/>
          </a:xfrm>
        </p:spPr>
        <p:txBody>
          <a:bodyPr anchor="ctr">
            <a:normAutofit/>
          </a:bodyPr>
          <a:lstStyle/>
          <a:p>
            <a:pPr marL="0" indent="0">
              <a:buNone/>
            </a:pPr>
            <a:r>
              <a:rPr lang="en-NL" sz="2000" dirty="0">
                <a:solidFill>
                  <a:srgbClr val="FFFFFF"/>
                </a:solidFill>
              </a:rPr>
              <a:t>We made a wireless mesh network on the ESP32 boards to communicate between all gates and the control panel. This makes the system independent and decentralized, thus ensuring proper functioning of all nodes, should any of the others fail</a:t>
            </a:r>
          </a:p>
        </p:txBody>
      </p:sp>
    </p:spTree>
    <p:extLst>
      <p:ext uri="{BB962C8B-B14F-4D97-AF65-F5344CB8AC3E}">
        <p14:creationId xmlns:p14="http://schemas.microsoft.com/office/powerpoint/2010/main" val="16428271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B01CF0B-39AD-4F44-9E57-B040A3545E5C}"/>
              </a:ext>
            </a:extLst>
          </p:cNvPr>
          <p:cNvSpPr>
            <a:spLocks noGrp="1"/>
          </p:cNvSpPr>
          <p:nvPr>
            <p:ph type="title"/>
          </p:nvPr>
        </p:nvSpPr>
        <p:spPr>
          <a:xfrm>
            <a:off x="1014141" y="1450655"/>
            <a:ext cx="3932030" cy="3956690"/>
          </a:xfrm>
        </p:spPr>
        <p:txBody>
          <a:bodyPr anchor="ctr">
            <a:normAutofit/>
          </a:bodyPr>
          <a:lstStyle/>
          <a:p>
            <a:r>
              <a:rPr lang="en-NL" sz="6800">
                <a:solidFill>
                  <a:schemeClr val="bg1"/>
                </a:solidFill>
              </a:rPr>
              <a:t>“Gate” subsystem</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B7074123-8902-4A42-9DEA-581B3A69169D}"/>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We made a “Gate” system on the ESP32 boards connected in the mesh network. It consists of:</a:t>
            </a:r>
          </a:p>
          <a:p>
            <a:r>
              <a:rPr lang="en-NL" sz="2000" dirty="0">
                <a:solidFill>
                  <a:schemeClr val="bg1"/>
                </a:solidFill>
              </a:rPr>
              <a:t>2 ultrasonic sensors detecting direction</a:t>
            </a:r>
          </a:p>
          <a:p>
            <a:r>
              <a:rPr lang="en-NL" sz="2000" dirty="0">
                <a:solidFill>
                  <a:schemeClr val="bg1"/>
                </a:solidFill>
              </a:rPr>
              <a:t>1 servo motor simulating an electronic door/gate</a:t>
            </a:r>
          </a:p>
          <a:p>
            <a:r>
              <a:rPr lang="en-NL" sz="2000" dirty="0">
                <a:solidFill>
                  <a:schemeClr val="bg1"/>
                </a:solidFill>
              </a:rPr>
              <a:t>1 ultrasonic sensor detecting queue in front of the gate</a:t>
            </a:r>
          </a:p>
          <a:p>
            <a:r>
              <a:rPr lang="en-NL" sz="2000" dirty="0">
                <a:solidFill>
                  <a:schemeClr val="bg1"/>
                </a:solidFill>
              </a:rPr>
              <a:t>Connection with a C# application simulating a display in front of the gate to display information to visitors</a:t>
            </a:r>
          </a:p>
          <a:p>
            <a:r>
              <a:rPr lang="en-NL" sz="2000" dirty="0">
                <a:solidFill>
                  <a:schemeClr val="bg1"/>
                </a:solidFill>
              </a:rPr>
              <a:t>Help button to request assistance or signal emergency</a:t>
            </a:r>
          </a:p>
          <a:p>
            <a:endParaRPr lang="en-NL" sz="2000" dirty="0">
              <a:solidFill>
                <a:schemeClr val="bg1"/>
              </a:solidFill>
            </a:endParaRPr>
          </a:p>
        </p:txBody>
      </p:sp>
    </p:spTree>
    <p:extLst>
      <p:ext uri="{BB962C8B-B14F-4D97-AF65-F5344CB8AC3E}">
        <p14:creationId xmlns:p14="http://schemas.microsoft.com/office/powerpoint/2010/main" val="228827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4163926-1E4A-3247-B870-D431CA8E913D}"/>
              </a:ext>
            </a:extLst>
          </p:cNvPr>
          <p:cNvSpPr>
            <a:spLocks noGrp="1"/>
          </p:cNvSpPr>
          <p:nvPr>
            <p:ph type="title"/>
          </p:nvPr>
        </p:nvSpPr>
        <p:spPr>
          <a:xfrm>
            <a:off x="1014141" y="1450655"/>
            <a:ext cx="3932030" cy="3956690"/>
          </a:xfrm>
        </p:spPr>
        <p:txBody>
          <a:bodyPr anchor="ctr">
            <a:normAutofit/>
          </a:bodyPr>
          <a:lstStyle/>
          <a:p>
            <a:r>
              <a:rPr lang="en-NL" sz="6200">
                <a:solidFill>
                  <a:schemeClr val="bg1"/>
                </a:solidFill>
              </a:rPr>
              <a:t>Control Panel Application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E25AD1-A130-3541-BB6C-9280302D16AD}"/>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We made a C# application connected with serial communication to a ESP32 board, that is in the wireless mesh network. It displays all the important information of the building – occupancy, help requests, gate status, CO2, etc.</a:t>
            </a:r>
          </a:p>
        </p:txBody>
      </p:sp>
    </p:spTree>
    <p:extLst>
      <p:ext uri="{BB962C8B-B14F-4D97-AF65-F5344CB8AC3E}">
        <p14:creationId xmlns:p14="http://schemas.microsoft.com/office/powerpoint/2010/main" val="3808499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E7D0E4E-0A3B-8B46-AC6A-3C97C367E624}"/>
              </a:ext>
            </a:extLst>
          </p:cNvPr>
          <p:cNvSpPr>
            <a:spLocks noGrp="1"/>
          </p:cNvSpPr>
          <p:nvPr>
            <p:ph type="title"/>
          </p:nvPr>
        </p:nvSpPr>
        <p:spPr>
          <a:xfrm>
            <a:off x="1014141" y="1450655"/>
            <a:ext cx="3932030" cy="3956690"/>
          </a:xfrm>
        </p:spPr>
        <p:txBody>
          <a:bodyPr anchor="ctr">
            <a:normAutofit/>
          </a:bodyPr>
          <a:lstStyle/>
          <a:p>
            <a:r>
              <a:rPr lang="en-NL" sz="6800">
                <a:solidFill>
                  <a:schemeClr val="bg1"/>
                </a:solidFill>
              </a:rPr>
              <a:t>Gate and toilet simulation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F700A2-4214-D34C-9620-1931F88F43F5}"/>
              </a:ext>
            </a:extLst>
          </p:cNvPr>
          <p:cNvSpPr>
            <a:spLocks noGrp="1"/>
          </p:cNvSpPr>
          <p:nvPr>
            <p:ph idx="1"/>
          </p:nvPr>
        </p:nvSpPr>
        <p:spPr>
          <a:xfrm>
            <a:off x="6096000" y="1108061"/>
            <a:ext cx="5008901" cy="4571972"/>
          </a:xfrm>
        </p:spPr>
        <p:txBody>
          <a:bodyPr anchor="ctr">
            <a:normAutofit/>
          </a:bodyPr>
          <a:lstStyle/>
          <a:p>
            <a:pPr marL="0" indent="0">
              <a:buNone/>
            </a:pPr>
            <a:r>
              <a:rPr lang="en-NL" sz="2000" dirty="0">
                <a:solidFill>
                  <a:schemeClr val="bg1"/>
                </a:solidFill>
              </a:rPr>
              <a:t>Due to restricted ammount of hardware, we were forced to create simulation devices that would not use ultrasonic sensors or ESP32 boards and include them in the control panel application to create a more realistic environment. A simple CO2 node is included to send data to the control panel</a:t>
            </a:r>
          </a:p>
        </p:txBody>
      </p:sp>
    </p:spTree>
    <p:extLst>
      <p:ext uri="{BB962C8B-B14F-4D97-AF65-F5344CB8AC3E}">
        <p14:creationId xmlns:p14="http://schemas.microsoft.com/office/powerpoint/2010/main" val="140954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C3366C-3643-8249-B8C2-45D17379B7D7}"/>
              </a:ext>
            </a:extLst>
          </p:cNvPr>
          <p:cNvSpPr>
            <a:spLocks noGrp="1"/>
          </p:cNvSpPr>
          <p:nvPr>
            <p:ph type="title"/>
          </p:nvPr>
        </p:nvSpPr>
        <p:spPr>
          <a:xfrm>
            <a:off x="1383564" y="348865"/>
            <a:ext cx="9718111" cy="1576446"/>
          </a:xfrm>
        </p:spPr>
        <p:txBody>
          <a:bodyPr anchor="ctr">
            <a:normAutofit/>
          </a:bodyPr>
          <a:lstStyle/>
          <a:p>
            <a:r>
              <a:rPr lang="en-NL" sz="4000">
                <a:solidFill>
                  <a:srgbClr val="FFFFFF"/>
                </a:solidFill>
              </a:rPr>
              <a:t>What went wrong</a:t>
            </a:r>
          </a:p>
        </p:txBody>
      </p:sp>
      <p:graphicFrame>
        <p:nvGraphicFramePr>
          <p:cNvPr id="5" name="Content Placeholder 2">
            <a:extLst>
              <a:ext uri="{FF2B5EF4-FFF2-40B4-BE49-F238E27FC236}">
                <a16:creationId xmlns:a16="http://schemas.microsoft.com/office/drawing/2014/main" id="{3801F8F0-68EC-45BC-A9D1-9525E1A98D22}"/>
              </a:ext>
            </a:extLst>
          </p:cNvPr>
          <p:cNvGraphicFramePr>
            <a:graphicFrameLocks noGrp="1"/>
          </p:cNvGraphicFramePr>
          <p:nvPr>
            <p:ph idx="1"/>
            <p:extLst>
              <p:ext uri="{D42A27DB-BD31-4B8C-83A1-F6EECF244321}">
                <p14:modId xmlns:p14="http://schemas.microsoft.com/office/powerpoint/2010/main" val="4774997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870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89DB73-A5BC-6544-BCFF-B38276BC03A5}"/>
              </a:ext>
            </a:extLst>
          </p:cNvPr>
          <p:cNvSpPr>
            <a:spLocks noGrp="1"/>
          </p:cNvSpPr>
          <p:nvPr>
            <p:ph type="title"/>
          </p:nvPr>
        </p:nvSpPr>
        <p:spPr>
          <a:xfrm>
            <a:off x="1383564" y="348865"/>
            <a:ext cx="9718111" cy="1576446"/>
          </a:xfrm>
        </p:spPr>
        <p:txBody>
          <a:bodyPr anchor="ctr">
            <a:normAutofit/>
          </a:bodyPr>
          <a:lstStyle/>
          <a:p>
            <a:r>
              <a:rPr lang="en-NL" sz="4000">
                <a:solidFill>
                  <a:srgbClr val="FFFFFF"/>
                </a:solidFill>
              </a:rPr>
              <a:t>Reccomendations</a:t>
            </a:r>
          </a:p>
        </p:txBody>
      </p:sp>
      <p:graphicFrame>
        <p:nvGraphicFramePr>
          <p:cNvPr id="5" name="Content Placeholder 2">
            <a:extLst>
              <a:ext uri="{FF2B5EF4-FFF2-40B4-BE49-F238E27FC236}">
                <a16:creationId xmlns:a16="http://schemas.microsoft.com/office/drawing/2014/main" id="{72335991-E6D0-4317-B62B-36F3045A5339}"/>
              </a:ext>
            </a:extLst>
          </p:cNvPr>
          <p:cNvGraphicFramePr>
            <a:graphicFrameLocks noGrp="1"/>
          </p:cNvGraphicFramePr>
          <p:nvPr>
            <p:ph idx="1"/>
            <p:extLst>
              <p:ext uri="{D42A27DB-BD31-4B8C-83A1-F6EECF244321}">
                <p14:modId xmlns:p14="http://schemas.microsoft.com/office/powerpoint/2010/main" val="1377430562"/>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24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98D1FE-1844-45FB-B253-ABA49287524E}"/>
              </a:ext>
            </a:extLst>
          </p:cNvPr>
          <p:cNvSpPr>
            <a:spLocks noGrp="1"/>
          </p:cNvSpPr>
          <p:nvPr>
            <p:ph type="title"/>
          </p:nvPr>
        </p:nvSpPr>
        <p:spPr/>
        <p:txBody>
          <a:bodyPr/>
          <a:lstStyle/>
          <a:p>
            <a:r>
              <a:rPr lang="en-US" dirty="0"/>
              <a:t>Questions?</a:t>
            </a:r>
            <a:endParaRPr lang="ru-RU" dirty="0"/>
          </a:p>
        </p:txBody>
      </p:sp>
      <p:sp>
        <p:nvSpPr>
          <p:cNvPr id="3" name="Объект 2">
            <a:extLst>
              <a:ext uri="{FF2B5EF4-FFF2-40B4-BE49-F238E27FC236}">
                <a16:creationId xmlns:a16="http://schemas.microsoft.com/office/drawing/2014/main" id="{A5C9DEEB-1C5F-4B67-9402-5694F1C8AC71}"/>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145661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339</Words>
  <Application>Microsoft Office PowerPoint</Application>
  <PresentationFormat>Широкоэкранный</PresentationFormat>
  <Paragraphs>36</Paragraphs>
  <Slides>9</Slides>
  <Notes>0</Notes>
  <HiddenSlides>0</HiddenSlides>
  <MMClips>1</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Arial</vt:lpstr>
      <vt:lpstr>Calibri</vt:lpstr>
      <vt:lpstr>Calibri Light</vt:lpstr>
      <vt:lpstr>Office Theme</vt:lpstr>
      <vt:lpstr>Project Occupancy Control System</vt:lpstr>
      <vt:lpstr>Delivery</vt:lpstr>
      <vt:lpstr>Wireless mesh network</vt:lpstr>
      <vt:lpstr>“Gate” subsystem</vt:lpstr>
      <vt:lpstr>Control Panel Application</vt:lpstr>
      <vt:lpstr>Gate and toilet simulation</vt:lpstr>
      <vt:lpstr>What went wrong</vt:lpstr>
      <vt:lpstr>Reccomendations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Occupancy Control System</dc:title>
  <dc:creator>Stoev,Ilian I.S.</dc:creator>
  <cp:lastModifiedBy>Viktor Afanasjew</cp:lastModifiedBy>
  <cp:revision>5</cp:revision>
  <dcterms:created xsi:type="dcterms:W3CDTF">2021-06-21T12:02:11Z</dcterms:created>
  <dcterms:modified xsi:type="dcterms:W3CDTF">2021-06-21T13:20:24Z</dcterms:modified>
</cp:coreProperties>
</file>